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768" y="-104"/>
      </p:cViewPr>
      <p:guideLst>
        <p:guide orient="horz" pos="2160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130426"/>
            <a:ext cx="932688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3886200"/>
            <a:ext cx="76809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74639"/>
            <a:ext cx="246888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74639"/>
            <a:ext cx="722376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5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48640" y="274639"/>
            <a:ext cx="987552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7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3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4406901"/>
            <a:ext cx="932688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2906713"/>
            <a:ext cx="932688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76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00201"/>
            <a:ext cx="48463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600201"/>
            <a:ext cx="48463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35113"/>
            <a:ext cx="48482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174875"/>
            <a:ext cx="484822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535113"/>
            <a:ext cx="48501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174875"/>
            <a:ext cx="48501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6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5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0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3050"/>
            <a:ext cx="360997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273051"/>
            <a:ext cx="61341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435101"/>
            <a:ext cx="360997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4800600"/>
            <a:ext cx="658368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612775"/>
            <a:ext cx="65836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5367338"/>
            <a:ext cx="658368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1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274638"/>
            <a:ext cx="9875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600201"/>
            <a:ext cx="98755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6356351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917AD-F267-004D-AD48-B5073600E4B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6356351"/>
            <a:ext cx="3474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6356351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363C5-B36A-4C42-881D-06FA10E3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2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69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0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5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3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5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4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2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5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1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6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7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9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8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4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1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90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73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0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3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95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4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79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5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11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6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1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7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7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8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92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2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6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3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51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30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5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3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0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3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90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33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4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34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20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35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42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36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44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37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2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4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5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98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6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0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7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4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8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4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eme-sc-qKxngG6UL7 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4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Custom</PresentationFormat>
  <Paragraphs>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2016-10-26T21:48:27Z</dcterms:created>
  <dcterms:modified xsi:type="dcterms:W3CDTF">2016-10-26T21:49:42Z</dcterms:modified>
</cp:coreProperties>
</file>